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4627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D4A9"/>
    <a:srgbClr val="BED050"/>
    <a:srgbClr val="FFBB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34"/>
    <p:restoredTop sz="95588"/>
  </p:normalViewPr>
  <p:slideViewPr>
    <p:cSldViewPr snapToGrid="0" snapToObjects="1">
      <p:cViewPr varScale="1">
        <p:scale>
          <a:sx n="103" d="100"/>
          <a:sy n="103" d="100"/>
        </p:scale>
        <p:origin x="18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631"/>
            <a:ext cx="7772400" cy="138529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62204"/>
            <a:ext cx="6400800" cy="165158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308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617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925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7234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543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851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0160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4469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83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56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58809"/>
            <a:ext cx="2057400" cy="551425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58809"/>
            <a:ext cx="6019800" cy="55142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557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7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152892"/>
            <a:ext cx="7772400" cy="1283567"/>
          </a:xfrm>
        </p:spPr>
        <p:txBody>
          <a:bodyPr anchor="t"/>
          <a:lstStyle>
            <a:lvl1pPr algn="l">
              <a:defRPr sz="377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739174"/>
            <a:ext cx="7772400" cy="1413718"/>
          </a:xfrm>
        </p:spPr>
        <p:txBody>
          <a:bodyPr anchor="b"/>
          <a:lstStyle>
            <a:lvl1pPr marL="0" indent="0">
              <a:buNone/>
              <a:defRPr sz="1885">
                <a:solidFill>
                  <a:schemeClr val="tx1">
                    <a:tint val="75000"/>
                  </a:schemeClr>
                </a:solidFill>
              </a:defRPr>
            </a:lvl1pPr>
            <a:lvl2pPr marL="430865" indent="0">
              <a:buNone/>
              <a:defRPr sz="1696">
                <a:solidFill>
                  <a:schemeClr val="tx1">
                    <a:tint val="75000"/>
                  </a:schemeClr>
                </a:solidFill>
              </a:defRPr>
            </a:lvl2pPr>
            <a:lvl3pPr marL="861731" indent="0">
              <a:buNone/>
              <a:defRPr sz="1508">
                <a:solidFill>
                  <a:schemeClr val="tx1">
                    <a:tint val="75000"/>
                  </a:schemeClr>
                </a:solidFill>
              </a:defRPr>
            </a:lvl3pPr>
            <a:lvl4pPr marL="1292596" indent="0">
              <a:buNone/>
              <a:defRPr sz="1319">
                <a:solidFill>
                  <a:schemeClr val="tx1">
                    <a:tint val="75000"/>
                  </a:schemeClr>
                </a:solidFill>
              </a:defRPr>
            </a:lvl4pPr>
            <a:lvl5pPr marL="1723461" indent="0">
              <a:buNone/>
              <a:defRPr sz="1319">
                <a:solidFill>
                  <a:schemeClr val="tx1">
                    <a:tint val="75000"/>
                  </a:schemeClr>
                </a:solidFill>
              </a:defRPr>
            </a:lvl5pPr>
            <a:lvl6pPr marL="2154326" indent="0">
              <a:buNone/>
              <a:defRPr sz="1319">
                <a:solidFill>
                  <a:schemeClr val="tx1">
                    <a:tint val="75000"/>
                  </a:schemeClr>
                </a:solidFill>
              </a:defRPr>
            </a:lvl6pPr>
            <a:lvl7pPr marL="2585192" indent="0">
              <a:buNone/>
              <a:defRPr sz="1319">
                <a:solidFill>
                  <a:schemeClr val="tx1">
                    <a:tint val="75000"/>
                  </a:schemeClr>
                </a:solidFill>
              </a:defRPr>
            </a:lvl7pPr>
            <a:lvl8pPr marL="3016057" indent="0">
              <a:buNone/>
              <a:defRPr sz="1319">
                <a:solidFill>
                  <a:schemeClr val="tx1">
                    <a:tint val="75000"/>
                  </a:schemeClr>
                </a:solidFill>
              </a:defRPr>
            </a:lvl8pPr>
            <a:lvl9pPr marL="3446922" indent="0">
              <a:buNone/>
              <a:defRPr sz="131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06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07967"/>
            <a:ext cx="4038600" cy="4265092"/>
          </a:xfrm>
        </p:spPr>
        <p:txBody>
          <a:bodyPr/>
          <a:lstStyle>
            <a:lvl1pPr>
              <a:defRPr sz="2639"/>
            </a:lvl1pPr>
            <a:lvl2pPr>
              <a:defRPr sz="2262"/>
            </a:lvl2pPr>
            <a:lvl3pPr>
              <a:defRPr sz="1885"/>
            </a:lvl3pPr>
            <a:lvl4pPr>
              <a:defRPr sz="1696"/>
            </a:lvl4pPr>
            <a:lvl5pPr>
              <a:defRPr sz="1696"/>
            </a:lvl5pPr>
            <a:lvl6pPr>
              <a:defRPr sz="1696"/>
            </a:lvl6pPr>
            <a:lvl7pPr>
              <a:defRPr sz="1696"/>
            </a:lvl7pPr>
            <a:lvl8pPr>
              <a:defRPr sz="1696"/>
            </a:lvl8pPr>
            <a:lvl9pPr>
              <a:defRPr sz="169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07967"/>
            <a:ext cx="4038600" cy="4265092"/>
          </a:xfrm>
        </p:spPr>
        <p:txBody>
          <a:bodyPr/>
          <a:lstStyle>
            <a:lvl1pPr>
              <a:defRPr sz="2639"/>
            </a:lvl1pPr>
            <a:lvl2pPr>
              <a:defRPr sz="2262"/>
            </a:lvl2pPr>
            <a:lvl3pPr>
              <a:defRPr sz="1885"/>
            </a:lvl3pPr>
            <a:lvl4pPr>
              <a:defRPr sz="1696"/>
            </a:lvl4pPr>
            <a:lvl5pPr>
              <a:defRPr sz="1696"/>
            </a:lvl5pPr>
            <a:lvl6pPr>
              <a:defRPr sz="1696"/>
            </a:lvl6pPr>
            <a:lvl7pPr>
              <a:defRPr sz="1696"/>
            </a:lvl7pPr>
            <a:lvl8pPr>
              <a:defRPr sz="1696"/>
            </a:lvl8pPr>
            <a:lvl9pPr>
              <a:defRPr sz="169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04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6631"/>
            <a:ext cx="4040188" cy="602887"/>
          </a:xfrm>
        </p:spPr>
        <p:txBody>
          <a:bodyPr anchor="b"/>
          <a:lstStyle>
            <a:lvl1pPr marL="0" indent="0">
              <a:buNone/>
              <a:defRPr sz="2262" b="1"/>
            </a:lvl1pPr>
            <a:lvl2pPr marL="430865" indent="0">
              <a:buNone/>
              <a:defRPr sz="1885" b="1"/>
            </a:lvl2pPr>
            <a:lvl3pPr marL="861731" indent="0">
              <a:buNone/>
              <a:defRPr sz="1696" b="1"/>
            </a:lvl3pPr>
            <a:lvl4pPr marL="1292596" indent="0">
              <a:buNone/>
              <a:defRPr sz="1508" b="1"/>
            </a:lvl4pPr>
            <a:lvl5pPr marL="1723461" indent="0">
              <a:buNone/>
              <a:defRPr sz="1508" b="1"/>
            </a:lvl5pPr>
            <a:lvl6pPr marL="2154326" indent="0">
              <a:buNone/>
              <a:defRPr sz="1508" b="1"/>
            </a:lvl6pPr>
            <a:lvl7pPr marL="2585192" indent="0">
              <a:buNone/>
              <a:defRPr sz="1508" b="1"/>
            </a:lvl7pPr>
            <a:lvl8pPr marL="3016057" indent="0">
              <a:buNone/>
              <a:defRPr sz="1508" b="1"/>
            </a:lvl8pPr>
            <a:lvl9pPr marL="3446922" indent="0">
              <a:buNone/>
              <a:defRPr sz="1508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049518"/>
            <a:ext cx="4040188" cy="3723540"/>
          </a:xfrm>
        </p:spPr>
        <p:txBody>
          <a:bodyPr/>
          <a:lstStyle>
            <a:lvl1pPr>
              <a:defRPr sz="2262"/>
            </a:lvl1pPr>
            <a:lvl2pPr>
              <a:defRPr sz="1885"/>
            </a:lvl2pPr>
            <a:lvl3pPr>
              <a:defRPr sz="1696"/>
            </a:lvl3pPr>
            <a:lvl4pPr>
              <a:defRPr sz="1508"/>
            </a:lvl4pPr>
            <a:lvl5pPr>
              <a:defRPr sz="1508"/>
            </a:lvl5pPr>
            <a:lvl6pPr>
              <a:defRPr sz="1508"/>
            </a:lvl6pPr>
            <a:lvl7pPr>
              <a:defRPr sz="1508"/>
            </a:lvl7pPr>
            <a:lvl8pPr>
              <a:defRPr sz="1508"/>
            </a:lvl8pPr>
            <a:lvl9pPr>
              <a:defRPr sz="15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446631"/>
            <a:ext cx="4041775" cy="602887"/>
          </a:xfrm>
        </p:spPr>
        <p:txBody>
          <a:bodyPr anchor="b"/>
          <a:lstStyle>
            <a:lvl1pPr marL="0" indent="0">
              <a:buNone/>
              <a:defRPr sz="2262" b="1"/>
            </a:lvl1pPr>
            <a:lvl2pPr marL="430865" indent="0">
              <a:buNone/>
              <a:defRPr sz="1885" b="1"/>
            </a:lvl2pPr>
            <a:lvl3pPr marL="861731" indent="0">
              <a:buNone/>
              <a:defRPr sz="1696" b="1"/>
            </a:lvl3pPr>
            <a:lvl4pPr marL="1292596" indent="0">
              <a:buNone/>
              <a:defRPr sz="1508" b="1"/>
            </a:lvl4pPr>
            <a:lvl5pPr marL="1723461" indent="0">
              <a:buNone/>
              <a:defRPr sz="1508" b="1"/>
            </a:lvl5pPr>
            <a:lvl6pPr marL="2154326" indent="0">
              <a:buNone/>
              <a:defRPr sz="1508" b="1"/>
            </a:lvl6pPr>
            <a:lvl7pPr marL="2585192" indent="0">
              <a:buNone/>
              <a:defRPr sz="1508" b="1"/>
            </a:lvl7pPr>
            <a:lvl8pPr marL="3016057" indent="0">
              <a:buNone/>
              <a:defRPr sz="1508" b="1"/>
            </a:lvl8pPr>
            <a:lvl9pPr marL="3446922" indent="0">
              <a:buNone/>
              <a:defRPr sz="1508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049518"/>
            <a:ext cx="4041775" cy="3723540"/>
          </a:xfrm>
        </p:spPr>
        <p:txBody>
          <a:bodyPr/>
          <a:lstStyle>
            <a:lvl1pPr>
              <a:defRPr sz="2262"/>
            </a:lvl1pPr>
            <a:lvl2pPr>
              <a:defRPr sz="1885"/>
            </a:lvl2pPr>
            <a:lvl3pPr>
              <a:defRPr sz="1696"/>
            </a:lvl3pPr>
            <a:lvl4pPr>
              <a:defRPr sz="1508"/>
            </a:lvl4pPr>
            <a:lvl5pPr>
              <a:defRPr sz="1508"/>
            </a:lvl5pPr>
            <a:lvl6pPr>
              <a:defRPr sz="1508"/>
            </a:lvl6pPr>
            <a:lvl7pPr>
              <a:defRPr sz="1508"/>
            </a:lvl7pPr>
            <a:lvl8pPr>
              <a:defRPr sz="1508"/>
            </a:lvl8pPr>
            <a:lvl9pPr>
              <a:defRPr sz="15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517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29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909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57312"/>
            <a:ext cx="3008313" cy="1095071"/>
          </a:xfrm>
        </p:spPr>
        <p:txBody>
          <a:bodyPr anchor="b"/>
          <a:lstStyle>
            <a:lvl1pPr algn="l">
              <a:defRPr sz="1885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57312"/>
            <a:ext cx="5111750" cy="5515746"/>
          </a:xfrm>
        </p:spPr>
        <p:txBody>
          <a:bodyPr/>
          <a:lstStyle>
            <a:lvl1pPr>
              <a:defRPr sz="3016"/>
            </a:lvl1pPr>
            <a:lvl2pPr>
              <a:defRPr sz="2639"/>
            </a:lvl2pPr>
            <a:lvl3pPr>
              <a:defRPr sz="2262"/>
            </a:lvl3pPr>
            <a:lvl4pPr>
              <a:defRPr sz="1885"/>
            </a:lvl4pPr>
            <a:lvl5pPr>
              <a:defRPr sz="1885"/>
            </a:lvl5pPr>
            <a:lvl6pPr>
              <a:defRPr sz="1885"/>
            </a:lvl6pPr>
            <a:lvl7pPr>
              <a:defRPr sz="1885"/>
            </a:lvl7pPr>
            <a:lvl8pPr>
              <a:defRPr sz="1885"/>
            </a:lvl8pPr>
            <a:lvl9pPr>
              <a:defRPr sz="188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352383"/>
            <a:ext cx="3008313" cy="4420676"/>
          </a:xfrm>
        </p:spPr>
        <p:txBody>
          <a:bodyPr/>
          <a:lstStyle>
            <a:lvl1pPr marL="0" indent="0">
              <a:buNone/>
              <a:defRPr sz="1319"/>
            </a:lvl1pPr>
            <a:lvl2pPr marL="430865" indent="0">
              <a:buNone/>
              <a:defRPr sz="1131"/>
            </a:lvl2pPr>
            <a:lvl3pPr marL="861731" indent="0">
              <a:buNone/>
              <a:defRPr sz="942"/>
            </a:lvl3pPr>
            <a:lvl4pPr marL="1292596" indent="0">
              <a:buNone/>
              <a:defRPr sz="848"/>
            </a:lvl4pPr>
            <a:lvl5pPr marL="1723461" indent="0">
              <a:buNone/>
              <a:defRPr sz="848"/>
            </a:lvl5pPr>
            <a:lvl6pPr marL="2154326" indent="0">
              <a:buNone/>
              <a:defRPr sz="848"/>
            </a:lvl6pPr>
            <a:lvl7pPr marL="2585192" indent="0">
              <a:buNone/>
              <a:defRPr sz="848"/>
            </a:lvl7pPr>
            <a:lvl8pPr marL="3016057" indent="0">
              <a:buNone/>
              <a:defRPr sz="848"/>
            </a:lvl8pPr>
            <a:lvl9pPr marL="3446922" indent="0">
              <a:buNone/>
              <a:defRPr sz="84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745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523899"/>
            <a:ext cx="5486400" cy="534072"/>
          </a:xfrm>
        </p:spPr>
        <p:txBody>
          <a:bodyPr anchor="b"/>
          <a:lstStyle>
            <a:lvl1pPr algn="l">
              <a:defRPr sz="1885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77455"/>
            <a:ext cx="5486400" cy="3877628"/>
          </a:xfrm>
        </p:spPr>
        <p:txBody>
          <a:bodyPr/>
          <a:lstStyle>
            <a:lvl1pPr marL="0" indent="0">
              <a:buNone/>
              <a:defRPr sz="3016"/>
            </a:lvl1pPr>
            <a:lvl2pPr marL="430865" indent="0">
              <a:buNone/>
              <a:defRPr sz="2639"/>
            </a:lvl2pPr>
            <a:lvl3pPr marL="861731" indent="0">
              <a:buNone/>
              <a:defRPr sz="2262"/>
            </a:lvl3pPr>
            <a:lvl4pPr marL="1292596" indent="0">
              <a:buNone/>
              <a:defRPr sz="1885"/>
            </a:lvl4pPr>
            <a:lvl5pPr marL="1723461" indent="0">
              <a:buNone/>
              <a:defRPr sz="1885"/>
            </a:lvl5pPr>
            <a:lvl6pPr marL="2154326" indent="0">
              <a:buNone/>
              <a:defRPr sz="1885"/>
            </a:lvl6pPr>
            <a:lvl7pPr marL="2585192" indent="0">
              <a:buNone/>
              <a:defRPr sz="1885"/>
            </a:lvl7pPr>
            <a:lvl8pPr marL="3016057" indent="0">
              <a:buNone/>
              <a:defRPr sz="1885"/>
            </a:lvl8pPr>
            <a:lvl9pPr marL="3446922" indent="0">
              <a:buNone/>
              <a:defRPr sz="1885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057971"/>
            <a:ext cx="5486400" cy="758471"/>
          </a:xfrm>
        </p:spPr>
        <p:txBody>
          <a:bodyPr/>
          <a:lstStyle>
            <a:lvl1pPr marL="0" indent="0">
              <a:buNone/>
              <a:defRPr sz="1319"/>
            </a:lvl1pPr>
            <a:lvl2pPr marL="430865" indent="0">
              <a:buNone/>
              <a:defRPr sz="1131"/>
            </a:lvl2pPr>
            <a:lvl3pPr marL="861731" indent="0">
              <a:buNone/>
              <a:defRPr sz="942"/>
            </a:lvl3pPr>
            <a:lvl4pPr marL="1292596" indent="0">
              <a:buNone/>
              <a:defRPr sz="848"/>
            </a:lvl4pPr>
            <a:lvl5pPr marL="1723461" indent="0">
              <a:buNone/>
              <a:defRPr sz="848"/>
            </a:lvl5pPr>
            <a:lvl6pPr marL="2154326" indent="0">
              <a:buNone/>
              <a:defRPr sz="848"/>
            </a:lvl6pPr>
            <a:lvl7pPr marL="2585192" indent="0">
              <a:buNone/>
              <a:defRPr sz="848"/>
            </a:lvl7pPr>
            <a:lvl8pPr marL="3016057" indent="0">
              <a:buNone/>
              <a:defRPr sz="848"/>
            </a:lvl8pPr>
            <a:lvl9pPr marL="3446922" indent="0">
              <a:buNone/>
              <a:defRPr sz="84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9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58808"/>
            <a:ext cx="8229600" cy="1077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07967"/>
            <a:ext cx="8229600" cy="4265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989978"/>
            <a:ext cx="2133600" cy="344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7B72BA-6177-7245-B8F8-36C98E2D6A33}" type="datetimeFigureOut">
              <a:rPr lang="en-US" smtClean="0"/>
              <a:t>11/11/21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989978"/>
            <a:ext cx="2895600" cy="344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989978"/>
            <a:ext cx="2133600" cy="344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F82DE-8627-7E46-B3FE-F0F50EBA6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95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0865" rtl="0" eaLnBrk="1" latinLnBrk="0" hangingPunct="1">
        <a:spcBef>
          <a:spcPct val="0"/>
        </a:spcBef>
        <a:buNone/>
        <a:defRPr sz="41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3149" indent="-323149" algn="l" defTabSz="430865" rtl="0" eaLnBrk="1" latinLnBrk="0" hangingPunct="1">
        <a:spcBef>
          <a:spcPct val="20000"/>
        </a:spcBef>
        <a:buFont typeface="Arial"/>
        <a:buChar char="•"/>
        <a:defRPr sz="3016" kern="1200">
          <a:solidFill>
            <a:schemeClr val="tx1"/>
          </a:solidFill>
          <a:latin typeface="+mn-lt"/>
          <a:ea typeface="+mn-ea"/>
          <a:cs typeface="+mn-cs"/>
        </a:defRPr>
      </a:lvl1pPr>
      <a:lvl2pPr marL="700156" indent="-269291" algn="l" defTabSz="430865" rtl="0" eaLnBrk="1" latinLnBrk="0" hangingPunct="1">
        <a:spcBef>
          <a:spcPct val="20000"/>
        </a:spcBef>
        <a:buFont typeface="Arial"/>
        <a:buChar char="–"/>
        <a:defRPr sz="2639" kern="1200">
          <a:solidFill>
            <a:schemeClr val="tx1"/>
          </a:solidFill>
          <a:latin typeface="+mn-lt"/>
          <a:ea typeface="+mn-ea"/>
          <a:cs typeface="+mn-cs"/>
        </a:defRPr>
      </a:lvl2pPr>
      <a:lvl3pPr marL="1077163" indent="-215433" algn="l" defTabSz="430865" rtl="0" eaLnBrk="1" latinLnBrk="0" hangingPunct="1">
        <a:spcBef>
          <a:spcPct val="20000"/>
        </a:spcBef>
        <a:buFont typeface="Arial"/>
        <a:buChar char="•"/>
        <a:defRPr sz="2262" kern="1200">
          <a:solidFill>
            <a:schemeClr val="tx1"/>
          </a:solidFill>
          <a:latin typeface="+mn-lt"/>
          <a:ea typeface="+mn-ea"/>
          <a:cs typeface="+mn-cs"/>
        </a:defRPr>
      </a:lvl3pPr>
      <a:lvl4pPr marL="1508028" indent="-215433" algn="l" defTabSz="430865" rtl="0" eaLnBrk="1" latinLnBrk="0" hangingPunct="1">
        <a:spcBef>
          <a:spcPct val="20000"/>
        </a:spcBef>
        <a:buFont typeface="Arial"/>
        <a:buChar char="–"/>
        <a:defRPr sz="1885" kern="1200">
          <a:solidFill>
            <a:schemeClr val="tx1"/>
          </a:solidFill>
          <a:latin typeface="+mn-lt"/>
          <a:ea typeface="+mn-ea"/>
          <a:cs typeface="+mn-cs"/>
        </a:defRPr>
      </a:lvl4pPr>
      <a:lvl5pPr marL="1938894" indent="-215433" algn="l" defTabSz="430865" rtl="0" eaLnBrk="1" latinLnBrk="0" hangingPunct="1">
        <a:spcBef>
          <a:spcPct val="20000"/>
        </a:spcBef>
        <a:buFont typeface="Arial"/>
        <a:buChar char="»"/>
        <a:defRPr sz="1885" kern="1200">
          <a:solidFill>
            <a:schemeClr val="tx1"/>
          </a:solidFill>
          <a:latin typeface="+mn-lt"/>
          <a:ea typeface="+mn-ea"/>
          <a:cs typeface="+mn-cs"/>
        </a:defRPr>
      </a:lvl5pPr>
      <a:lvl6pPr marL="2369759" indent="-215433" algn="l" defTabSz="430865" rtl="0" eaLnBrk="1" latinLnBrk="0" hangingPunct="1">
        <a:spcBef>
          <a:spcPct val="20000"/>
        </a:spcBef>
        <a:buFont typeface="Arial"/>
        <a:buChar char="•"/>
        <a:defRPr sz="1885" kern="1200">
          <a:solidFill>
            <a:schemeClr val="tx1"/>
          </a:solidFill>
          <a:latin typeface="+mn-lt"/>
          <a:ea typeface="+mn-ea"/>
          <a:cs typeface="+mn-cs"/>
        </a:defRPr>
      </a:lvl6pPr>
      <a:lvl7pPr marL="2800624" indent="-215433" algn="l" defTabSz="430865" rtl="0" eaLnBrk="1" latinLnBrk="0" hangingPunct="1">
        <a:spcBef>
          <a:spcPct val="20000"/>
        </a:spcBef>
        <a:buFont typeface="Arial"/>
        <a:buChar char="•"/>
        <a:defRPr sz="1885" kern="1200">
          <a:solidFill>
            <a:schemeClr val="tx1"/>
          </a:solidFill>
          <a:latin typeface="+mn-lt"/>
          <a:ea typeface="+mn-ea"/>
          <a:cs typeface="+mn-cs"/>
        </a:defRPr>
      </a:lvl7pPr>
      <a:lvl8pPr marL="3231490" indent="-215433" algn="l" defTabSz="430865" rtl="0" eaLnBrk="1" latinLnBrk="0" hangingPunct="1">
        <a:spcBef>
          <a:spcPct val="20000"/>
        </a:spcBef>
        <a:buFont typeface="Arial"/>
        <a:buChar char="•"/>
        <a:defRPr sz="1885" kern="1200">
          <a:solidFill>
            <a:schemeClr val="tx1"/>
          </a:solidFill>
          <a:latin typeface="+mn-lt"/>
          <a:ea typeface="+mn-ea"/>
          <a:cs typeface="+mn-cs"/>
        </a:defRPr>
      </a:lvl8pPr>
      <a:lvl9pPr marL="3662355" indent="-215433" algn="l" defTabSz="430865" rtl="0" eaLnBrk="1" latinLnBrk="0" hangingPunct="1">
        <a:spcBef>
          <a:spcPct val="20000"/>
        </a:spcBef>
        <a:buFont typeface="Arial"/>
        <a:buChar char="•"/>
        <a:defRPr sz="18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0865" rtl="0" eaLnBrk="1" latinLnBrk="0" hangingPunct="1">
        <a:defRPr sz="1696" kern="1200">
          <a:solidFill>
            <a:schemeClr val="tx1"/>
          </a:solidFill>
          <a:latin typeface="+mn-lt"/>
          <a:ea typeface="+mn-ea"/>
          <a:cs typeface="+mn-cs"/>
        </a:defRPr>
      </a:lvl1pPr>
      <a:lvl2pPr marL="430865" algn="l" defTabSz="430865" rtl="0" eaLnBrk="1" latinLnBrk="0" hangingPunct="1">
        <a:defRPr sz="1696" kern="1200">
          <a:solidFill>
            <a:schemeClr val="tx1"/>
          </a:solidFill>
          <a:latin typeface="+mn-lt"/>
          <a:ea typeface="+mn-ea"/>
          <a:cs typeface="+mn-cs"/>
        </a:defRPr>
      </a:lvl2pPr>
      <a:lvl3pPr marL="861731" algn="l" defTabSz="430865" rtl="0" eaLnBrk="1" latinLnBrk="0" hangingPunct="1">
        <a:defRPr sz="1696" kern="1200">
          <a:solidFill>
            <a:schemeClr val="tx1"/>
          </a:solidFill>
          <a:latin typeface="+mn-lt"/>
          <a:ea typeface="+mn-ea"/>
          <a:cs typeface="+mn-cs"/>
        </a:defRPr>
      </a:lvl3pPr>
      <a:lvl4pPr marL="1292596" algn="l" defTabSz="430865" rtl="0" eaLnBrk="1" latinLnBrk="0" hangingPunct="1">
        <a:defRPr sz="1696" kern="1200">
          <a:solidFill>
            <a:schemeClr val="tx1"/>
          </a:solidFill>
          <a:latin typeface="+mn-lt"/>
          <a:ea typeface="+mn-ea"/>
          <a:cs typeface="+mn-cs"/>
        </a:defRPr>
      </a:lvl4pPr>
      <a:lvl5pPr marL="1723461" algn="l" defTabSz="430865" rtl="0" eaLnBrk="1" latinLnBrk="0" hangingPunct="1">
        <a:defRPr sz="1696" kern="1200">
          <a:solidFill>
            <a:schemeClr val="tx1"/>
          </a:solidFill>
          <a:latin typeface="+mn-lt"/>
          <a:ea typeface="+mn-ea"/>
          <a:cs typeface="+mn-cs"/>
        </a:defRPr>
      </a:lvl5pPr>
      <a:lvl6pPr marL="2154326" algn="l" defTabSz="430865" rtl="0" eaLnBrk="1" latinLnBrk="0" hangingPunct="1">
        <a:defRPr sz="1696" kern="1200">
          <a:solidFill>
            <a:schemeClr val="tx1"/>
          </a:solidFill>
          <a:latin typeface="+mn-lt"/>
          <a:ea typeface="+mn-ea"/>
          <a:cs typeface="+mn-cs"/>
        </a:defRPr>
      </a:lvl6pPr>
      <a:lvl7pPr marL="2585192" algn="l" defTabSz="430865" rtl="0" eaLnBrk="1" latinLnBrk="0" hangingPunct="1">
        <a:defRPr sz="1696" kern="1200">
          <a:solidFill>
            <a:schemeClr val="tx1"/>
          </a:solidFill>
          <a:latin typeface="+mn-lt"/>
          <a:ea typeface="+mn-ea"/>
          <a:cs typeface="+mn-cs"/>
        </a:defRPr>
      </a:lvl7pPr>
      <a:lvl8pPr marL="3016057" algn="l" defTabSz="430865" rtl="0" eaLnBrk="1" latinLnBrk="0" hangingPunct="1">
        <a:defRPr sz="1696" kern="1200">
          <a:solidFill>
            <a:schemeClr val="tx1"/>
          </a:solidFill>
          <a:latin typeface="+mn-lt"/>
          <a:ea typeface="+mn-ea"/>
          <a:cs typeface="+mn-cs"/>
        </a:defRPr>
      </a:lvl8pPr>
      <a:lvl9pPr marL="3446922" algn="l" defTabSz="430865" rtl="0" eaLnBrk="1" latinLnBrk="0" hangingPunct="1">
        <a:defRPr sz="16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FACF3E31-DDB8-DE4D-94E6-26F75159C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9"/>
            <a:ext cx="9144000" cy="64616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3D4F52-BCB5-FC4C-9E46-A2E3808668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0" t="3288" r="2716" b="5845"/>
          <a:stretch/>
        </p:blipFill>
        <p:spPr>
          <a:xfrm>
            <a:off x="35625" y="4323104"/>
            <a:ext cx="7050305" cy="1656872"/>
          </a:xfrm>
          <a:prstGeom prst="rect">
            <a:avLst/>
          </a:prstGeom>
          <a:solidFill>
            <a:srgbClr val="FAD4A9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56312A-61F6-D546-805E-6FBFF623E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754" y="1410337"/>
            <a:ext cx="1735114" cy="1621247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8876E57-DBD5-C14A-80A7-877FC05EBBA7}"/>
              </a:ext>
            </a:extLst>
          </p:cNvPr>
          <p:cNvSpPr/>
          <p:nvPr/>
        </p:nvSpPr>
        <p:spPr>
          <a:xfrm>
            <a:off x="7809214" y="2049955"/>
            <a:ext cx="135104" cy="13510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10455B5-9280-B042-BB23-3F26C4E9B356}"/>
              </a:ext>
            </a:extLst>
          </p:cNvPr>
          <p:cNvSpPr/>
          <p:nvPr/>
        </p:nvSpPr>
        <p:spPr>
          <a:xfrm>
            <a:off x="929309" y="3710271"/>
            <a:ext cx="135104" cy="13510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E3801BC-DA80-8A4E-B5AA-216F96983869}"/>
              </a:ext>
            </a:extLst>
          </p:cNvPr>
          <p:cNvCxnSpPr>
            <a:cxnSpLocks/>
          </p:cNvCxnSpPr>
          <p:nvPr/>
        </p:nvCxnSpPr>
        <p:spPr>
          <a:xfrm flipV="1">
            <a:off x="529750" y="2050036"/>
            <a:ext cx="522788" cy="31809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F14BAC4-07CA-8C4D-B687-D5C7009B20A4}"/>
              </a:ext>
            </a:extLst>
          </p:cNvPr>
          <p:cNvSpPr txBox="1"/>
          <p:nvPr/>
        </p:nvSpPr>
        <p:spPr>
          <a:xfrm>
            <a:off x="822434" y="3811846"/>
            <a:ext cx="1493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ln w="127">
                  <a:solidFill>
                    <a:srgbClr val="FF0000"/>
                  </a:solidFill>
                </a:ln>
                <a:solidFill>
                  <a:schemeClr val="bg1"/>
                </a:solidFill>
                <a:latin typeface="Arial Rounded MT Bold" panose="020F0704030504030204" pitchFamily="34" charset="77"/>
              </a:rPr>
              <a:t>Hermannsburg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3342E3-FB30-D94F-A1D7-6A627CEDDD0D}"/>
              </a:ext>
            </a:extLst>
          </p:cNvPr>
          <p:cNvSpPr txBox="1"/>
          <p:nvPr/>
        </p:nvSpPr>
        <p:spPr>
          <a:xfrm>
            <a:off x="7710050" y="1774105"/>
            <a:ext cx="1348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>
                <a:ln w="127">
                  <a:solidFill>
                    <a:srgbClr val="FF0000"/>
                  </a:solidFill>
                </a:ln>
                <a:solidFill>
                  <a:schemeClr val="bg1"/>
                </a:solidFill>
                <a:latin typeface="Arial Rounded MT Bold" panose="020F0704030504030204" pitchFamily="34" charset="77"/>
              </a:rPr>
              <a:t>Alice Springs</a:t>
            </a:r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22A59357-12D4-D34D-AF32-BA9FB7C0EB0E}"/>
              </a:ext>
            </a:extLst>
          </p:cNvPr>
          <p:cNvSpPr/>
          <p:nvPr/>
        </p:nvSpPr>
        <p:spPr>
          <a:xfrm>
            <a:off x="8768742" y="3611573"/>
            <a:ext cx="206629" cy="46425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6DDB5EA-F434-6842-A4AF-1A7581052385}"/>
              </a:ext>
            </a:extLst>
          </p:cNvPr>
          <p:cNvSpPr txBox="1"/>
          <p:nvPr/>
        </p:nvSpPr>
        <p:spPr>
          <a:xfrm rot="19494065">
            <a:off x="4090176" y="3501672"/>
            <a:ext cx="10278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ln w="127">
                  <a:noFill/>
                </a:ln>
                <a:solidFill>
                  <a:srgbClr val="BED050"/>
                </a:solidFill>
              </a:rPr>
              <a:t>Larapinta Dr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AD2F256-B249-3345-B33C-95F21BC529E2}"/>
              </a:ext>
            </a:extLst>
          </p:cNvPr>
          <p:cNvSpPr txBox="1"/>
          <p:nvPr/>
        </p:nvSpPr>
        <p:spPr>
          <a:xfrm rot="230966">
            <a:off x="3551980" y="2582169"/>
            <a:ext cx="10454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ln w="127">
                  <a:noFill/>
                </a:ln>
                <a:solidFill>
                  <a:srgbClr val="BED050"/>
                </a:solidFill>
              </a:rPr>
              <a:t>Namatjira Dr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3F86489-8A1D-DF4D-A531-59D744D3E5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9610" t="52186" r="5088" b="4810"/>
          <a:stretch/>
        </p:blipFill>
        <p:spPr>
          <a:xfrm>
            <a:off x="7193425" y="4346371"/>
            <a:ext cx="1883299" cy="162124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7E73C68-AF6B-EB47-A706-78DA32D013E9}"/>
              </a:ext>
            </a:extLst>
          </p:cNvPr>
          <p:cNvSpPr txBox="1"/>
          <p:nvPr/>
        </p:nvSpPr>
        <p:spPr>
          <a:xfrm>
            <a:off x="7761393" y="4731056"/>
            <a:ext cx="551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ln w="127">
                  <a:noFill/>
                </a:ln>
              </a:rPr>
              <a:t>Burnt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3F4B783-4836-A84E-92A4-98942664CF15}"/>
              </a:ext>
            </a:extLst>
          </p:cNvPr>
          <p:cNvSpPr txBox="1"/>
          <p:nvPr/>
        </p:nvSpPr>
        <p:spPr>
          <a:xfrm rot="19128785">
            <a:off x="7987646" y="5215114"/>
            <a:ext cx="550151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>
                <a:ln w="127">
                  <a:noFill/>
                </a:ln>
              </a:rPr>
              <a:t>Road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FF69FAF-D0DB-4C4E-A5F2-42D7779CF1F0}"/>
              </a:ext>
            </a:extLst>
          </p:cNvPr>
          <p:cNvSpPr txBox="1"/>
          <p:nvPr/>
        </p:nvSpPr>
        <p:spPr>
          <a:xfrm>
            <a:off x="7432449" y="4310746"/>
            <a:ext cx="7296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ln w="127">
                  <a:noFill/>
                </a:ln>
              </a:rPr>
              <a:t>Unburnt</a:t>
            </a:r>
          </a:p>
        </p:txBody>
      </p:sp>
    </p:spTree>
    <p:extLst>
      <p:ext uri="{BB962C8B-B14F-4D97-AF65-F5344CB8AC3E}">
        <p14:creationId xmlns:p14="http://schemas.microsoft.com/office/powerpoint/2010/main" val="59713337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35</TotalTime>
  <Words>11</Words>
  <Application>Microsoft Macintosh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Arial Rounded MT Bold</vt:lpstr>
      <vt:lpstr>Default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annabellisasmith@gmail.com</dc:creator>
  <cp:lastModifiedBy>Annabel Smith</cp:lastModifiedBy>
  <cp:revision>8</cp:revision>
  <dcterms:created xsi:type="dcterms:W3CDTF">2020-12-10T02:09:24Z</dcterms:created>
  <dcterms:modified xsi:type="dcterms:W3CDTF">2021-11-11T01:47:42Z</dcterms:modified>
</cp:coreProperties>
</file>

<file path=docProps/thumbnail.jpeg>
</file>